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764611-AD5D-437A-9B26-B635E3A4882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240F47-7022-4C84-94A1-81E71F23938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kugifeo@post.eao.ru?subject=&#1076;&#1077;&#1087;&#1072;&#1088;&#1090;&#1072;&#1084;&#1077;&#1085;&#1090;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8843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en-US" sz="3900" b="1" i="1" u="sng" dirty="0" smtClean="0">
              <a:solidFill>
                <a:schemeClr val="accent1">
                  <a:lumMod val="75000"/>
                </a:schemeClr>
              </a:solidFill>
              <a:cs typeface="AngsanaUPC" pitchFamily="18" charset="-34"/>
            </a:endParaRPr>
          </a:p>
          <a:p>
            <a:pPr algn="ctr">
              <a:buNone/>
            </a:pPr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cs typeface="AngsanaUPC" pitchFamily="18" charset="-34"/>
              </a:rPr>
              <a:t>Объекты входящие в </a:t>
            </a:r>
            <a:endParaRPr lang="en-US" sz="3900" b="1" i="1" dirty="0" smtClean="0">
              <a:solidFill>
                <a:schemeClr val="accent1">
                  <a:lumMod val="75000"/>
                </a:schemeClr>
              </a:solidFill>
              <a:cs typeface="AngsanaUPC" pitchFamily="18" charset="-34"/>
            </a:endParaRPr>
          </a:p>
          <a:p>
            <a:pPr algn="ctr">
              <a:buNone/>
            </a:pPr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cs typeface="AngsanaUPC" pitchFamily="18" charset="-34"/>
              </a:rPr>
              <a:t>Перечень </a:t>
            </a:r>
          </a:p>
          <a:p>
            <a:pPr algn="ctr">
              <a:lnSpc>
                <a:spcPct val="120000"/>
              </a:lnSpc>
              <a:buNone/>
            </a:pPr>
            <a:endParaRPr lang="en-US" sz="2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900" i="1" dirty="0" smtClean="0">
                <a:solidFill>
                  <a:schemeClr val="accent1">
                    <a:lumMod val="75000"/>
                  </a:schemeClr>
                </a:solidFill>
              </a:rPr>
              <a:t>муниципального </a:t>
            </a:r>
            <a:r>
              <a:rPr lang="ru-RU" sz="2900" i="1" dirty="0">
                <a:solidFill>
                  <a:schemeClr val="accent1">
                    <a:lumMod val="75000"/>
                  </a:schemeClr>
                </a:solidFill>
              </a:rPr>
              <a:t>имущества, свободного от прав третьих лиц (за исключением права хозяйственного ведения, права оперативного управления, а так же имущественных прав субъектов малого и среднего предпринимательства), предназначенного для передачи во владение и (или) пользование субъектам малого и среднего предпринимательства, физическим лицам, применяющим специальный налоговый режим «Налог на профессиональный доход» на территории Приамурского городского </a:t>
            </a:r>
            <a:r>
              <a:rPr lang="ru-RU" sz="2900" i="1" dirty="0" smtClean="0">
                <a:solidFill>
                  <a:schemeClr val="accent1">
                    <a:lumMod val="75000"/>
                  </a:schemeClr>
                </a:solidFill>
              </a:rPr>
              <a:t>поселения</a:t>
            </a:r>
          </a:p>
          <a:p>
            <a:pPr algn="ctr">
              <a:buNone/>
            </a:pPr>
            <a:endParaRPr lang="en-US" sz="24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2023г.</a:t>
            </a:r>
          </a:p>
          <a:p>
            <a:pPr algn="ctr">
              <a:buNone/>
            </a:pPr>
            <a:endParaRPr lang="ru-RU" sz="1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54152" t="17216" r="2231" b="56227"/>
          <a:stretch>
            <a:fillRect/>
          </a:stretch>
        </p:blipFill>
        <p:spPr bwMode="auto">
          <a:xfrm>
            <a:off x="539552" y="116632"/>
            <a:ext cx="8208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u="sng" dirty="0" smtClean="0"/>
              <a:t>Контактные данные</a:t>
            </a:r>
            <a:endParaRPr lang="ru-RU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/>
              <a:t>           </a:t>
            </a:r>
            <a:endParaRPr lang="ru-RU" sz="1600" dirty="0" smtClean="0"/>
          </a:p>
          <a:p>
            <a:pPr algn="ctr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получения дополнительной информации Вы можете обратиться в отдел по управлению муниципальным имуществом и земельным вопросам администрации приамурского городского поселения Смидовичского района Еврейской автономной области по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адресу: п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 Приамурский, ул. Островского, 14,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каб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 11.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ел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.: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8(42632)24 -7-64</a:t>
            </a:r>
            <a:endParaRPr lang="ru-RU" sz="14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Контактное лицо: главный специалист-эксперт отдела по управлению муниципальным имуществом и земельным вопросам  - Игонина Юлия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Александровна 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admzemlia@rambler.ru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/>
          </a:p>
        </p:txBody>
      </p:sp>
      <p:pic>
        <p:nvPicPr>
          <p:cNvPr id="4" name="Picture 2" descr="https://tech-str.ru/images/img_mail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25144"/>
            <a:ext cx="136815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+mn-lt"/>
              </a:rPr>
              <a:t>В Перечень </a:t>
            </a:r>
            <a:br>
              <a:rPr lang="ru-RU" sz="2000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i="1" dirty="0" smtClean="0">
                <a:solidFill>
                  <a:srgbClr val="002060"/>
                </a:solidFill>
                <a:latin typeface="+mn-lt"/>
              </a:rPr>
              <a:t>входят 8 объектов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недвижимого (движимого) имущества Еврейской автономной области для предоставления субъектам МСП и самозанятым гражданам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916833"/>
            <a:ext cx="4038600" cy="25922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</a:rPr>
              <a:t>Строения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Слесарные мастерские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Строительный цех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Баня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Баня</a:t>
            </a:r>
          </a:p>
          <a:p>
            <a:endParaRPr lang="ru-RU" i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i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2517027"/>
          </a:xfrm>
        </p:spPr>
        <p:txBody>
          <a:bodyPr>
            <a:normAutofit lnSpcReduction="10000"/>
          </a:bodyPr>
          <a:lstStyle/>
          <a:p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</a:rPr>
              <a:t>Транспортные средства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Автобус ПАЗ 32054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Легковой автомобиль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TOYOTA VISTA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Экскаватор  (Трактор ЭО-2621)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4581128"/>
            <a:ext cx="31683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600" i="1" u="sng" dirty="0" smtClean="0">
                <a:solidFill>
                  <a:schemeClr val="tx2">
                    <a:lumMod val="75000"/>
                  </a:schemeClr>
                </a:solidFill>
              </a:rPr>
              <a:t>Инструменты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травокосилка</a:t>
            </a:r>
          </a:p>
          <a:p>
            <a:pPr algn="ctr"/>
            <a:endParaRPr lang="ru-RU" sz="2600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41963" t="39058" r="50689" b="47359"/>
          <a:stretch>
            <a:fillRect/>
          </a:stretch>
        </p:blipFill>
        <p:spPr bwMode="auto">
          <a:xfrm>
            <a:off x="539552" y="4365104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i="1" u="sng" dirty="0" smtClean="0">
                <a:solidFill>
                  <a:schemeClr val="accent1">
                    <a:lumMod val="50000"/>
                  </a:schemeClr>
                </a:solidFill>
              </a:rPr>
              <a:t>Слесарные мастерские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4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постройки : 1958 г.	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Площадь земельного участка – 1126 кв. м.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Общая площадь объекта: 281,7  кв. м.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Кадастровый номер: 79:01:3300016:82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Островского, д. 18б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33811" t="18320" r="10930" b="11756"/>
          <a:stretch>
            <a:fillRect/>
          </a:stretch>
        </p:blipFill>
        <p:spPr bwMode="auto">
          <a:xfrm>
            <a:off x="611561" y="3429000"/>
            <a:ext cx="4896543" cy="2880320"/>
          </a:xfrm>
          <a:prstGeom prst="rect">
            <a:avLst/>
          </a:prstGeom>
          <a:noFill/>
          <a:ln w="762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2555776" y="4221088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i="1" u="sng" dirty="0" smtClean="0">
                <a:solidFill>
                  <a:schemeClr val="accent1">
                    <a:lumMod val="50000"/>
                  </a:schemeClr>
                </a:solidFill>
              </a:rPr>
              <a:t>Строительный цех</a:t>
            </a:r>
            <a:br>
              <a:rPr lang="ru-RU" sz="4400" i="1" u="sng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4400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постройки : 1958 г.	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Площадь земельного участка – 11262 кв. м.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Общая площадь объекта: 261,9  кв. м.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Кадастровый номер: 79:01:3300016:81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Островского, д. 16а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3811" t="18320" r="10930" b="11756"/>
          <a:stretch>
            <a:fillRect/>
          </a:stretch>
        </p:blipFill>
        <p:spPr bwMode="auto">
          <a:xfrm>
            <a:off x="611560" y="3212976"/>
            <a:ext cx="5709115" cy="331236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707904" y="5013176"/>
            <a:ext cx="792088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5400" i="1" u="sng" dirty="0" smtClean="0"/>
              <a:t>Баня</a:t>
            </a:r>
            <a:endParaRPr lang="ru-RU" sz="5400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постройки : 1957 г.	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Площадь земельного участка – 11262 кв. м.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Здание одноэтажное, подвалы отсутствуют, общая площадь –  100,1 кв. м.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Кадастровый номер: 79:01:3300006:111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Дзержинского, 10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5090" t="22711" r="26596" b="18864"/>
          <a:stretch>
            <a:fillRect/>
          </a:stretch>
        </p:blipFill>
        <p:spPr bwMode="auto">
          <a:xfrm>
            <a:off x="611560" y="3573016"/>
            <a:ext cx="5256584" cy="280831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067944" y="436510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i="1" u="sng" dirty="0" smtClean="0"/>
              <a:t>Баня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постройки : 1968 г.			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Здание одноэтажное, общая площадь –  58,2 кв. м.		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Кадастровый номер: 79:01:3300016:149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с. им. Тельмана, ул. Тельмана, 5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7886" t="25641" r="11874" b="16850"/>
          <a:stretch>
            <a:fillRect/>
          </a:stretch>
        </p:blipFill>
        <p:spPr bwMode="auto">
          <a:xfrm>
            <a:off x="611560" y="3501008"/>
            <a:ext cx="4464496" cy="273630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339752" y="4509120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18531" t="22527" r="48353" b="35165"/>
          <a:stretch>
            <a:fillRect/>
          </a:stretch>
        </p:blipFill>
        <p:spPr bwMode="auto">
          <a:xfrm>
            <a:off x="4788024" y="3933056"/>
            <a:ext cx="3528392" cy="266429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u="sng" dirty="0" smtClean="0"/>
              <a:t>Автобус</a:t>
            </a:r>
            <a:endParaRPr lang="ru-RU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Марка – ПАЗ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Коммерческое наименование – 32054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Категория транспортного средства в соответствии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c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Конвенцией о дорожном движении  - категория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D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Категория в соответствии с ТР ТС 018/2011 – М3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Цвет кузова – белый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изготовления – 2020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Островского, 14</a:t>
            </a:r>
          </a:p>
          <a:p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4447" t="20330" r="9403" b="36630"/>
          <a:stretch>
            <a:fillRect/>
          </a:stretch>
        </p:blipFill>
        <p:spPr bwMode="auto">
          <a:xfrm>
            <a:off x="683568" y="4077072"/>
            <a:ext cx="3168352" cy="237626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61153" t="18498" r="5937" b="40843"/>
          <a:stretch>
            <a:fillRect/>
          </a:stretch>
        </p:blipFill>
        <p:spPr bwMode="auto">
          <a:xfrm>
            <a:off x="4211960" y="4077072"/>
            <a:ext cx="3672408" cy="237626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i="1" u="sng" dirty="0" smtClean="0">
                <a:solidFill>
                  <a:schemeClr val="accent1">
                    <a:lumMod val="50000"/>
                  </a:schemeClr>
                </a:solidFill>
              </a:rPr>
              <a:t>Легковой автомобиль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Марка, модель -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TOYOTA VISTA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Тип ТС – СЕДАН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Категория ТС – В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Модель двигателя – 3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выпуска – 1984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Цвет – серый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Находится в бессрочном пользовании у МКУ Приамурское централизованное хозяйственное управление"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Островского, 14</a:t>
            </a:r>
          </a:p>
          <a:p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0616" t="30220" r="6246" b="33150"/>
          <a:stretch>
            <a:fillRect/>
          </a:stretch>
        </p:blipFill>
        <p:spPr bwMode="auto">
          <a:xfrm>
            <a:off x="2987824" y="4581128"/>
            <a:ext cx="3312367" cy="2088232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i="1" u="sng" dirty="0" smtClean="0">
                <a:solidFill>
                  <a:schemeClr val="accent1">
                    <a:lumMod val="50000"/>
                  </a:schemeClr>
                </a:solidFill>
              </a:rPr>
              <a:t>Экскаватор</a:t>
            </a:r>
            <a:endParaRPr lang="ru-RU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Марка - ЭО-2621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Год выпуска - 1991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Право собственности: Муниципальное образование «Приамурское городское поселение»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Находится в бессрочном пользовании у МКУ Приамурское централизованное хозяйственное управление"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Адрес (местоположение): ЕАО, Смидовичский район, п. Приамурский, ул. Островского, 14</a:t>
            </a:r>
          </a:p>
          <a:p>
            <a:pPr>
              <a:buNone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6197" t="16484" r="10467" b="50549"/>
          <a:stretch>
            <a:fillRect/>
          </a:stretch>
        </p:blipFill>
        <p:spPr bwMode="auto">
          <a:xfrm>
            <a:off x="2627784" y="3573016"/>
            <a:ext cx="3816424" cy="2880320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567</TotalTime>
  <Words>370</Words>
  <Application>Microsoft Office PowerPoint</Application>
  <PresentationFormat>Экран (4:3)</PresentationFormat>
  <Paragraphs>82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Слайд 1</vt:lpstr>
      <vt:lpstr>В Перечень  входят 8 объектов муниципального недвижимого (движимого) имущества Еврейской автономной области для предоставления субъектам МСП и самозанятым гражданам  </vt:lpstr>
      <vt:lpstr>          Слесарные мастерские </vt:lpstr>
      <vt:lpstr>        Строительный цех </vt:lpstr>
      <vt:lpstr>Баня</vt:lpstr>
      <vt:lpstr>Баня</vt:lpstr>
      <vt:lpstr>Автобус</vt:lpstr>
      <vt:lpstr>Легковой автомобиль</vt:lpstr>
      <vt:lpstr>Экскаватор</vt:lpstr>
      <vt:lpstr>Контактные данные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 «Приамурское городское поселение»</dc:title>
  <dc:creator>111</dc:creator>
  <cp:lastModifiedBy>111</cp:lastModifiedBy>
  <cp:revision>59</cp:revision>
  <dcterms:created xsi:type="dcterms:W3CDTF">2023-11-28T01:35:41Z</dcterms:created>
  <dcterms:modified xsi:type="dcterms:W3CDTF">2023-12-03T23:23:18Z</dcterms:modified>
</cp:coreProperties>
</file>