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6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1"/>
            <a:ext cx="9142642" cy="685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181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643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69F1-50CC-4CF7-A02D-0D40F4F131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11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D36B-4B80-4939-BA42-A27E4D2A62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056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B10E3-1DCD-4715-9CFB-0BA6368A6F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823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DCAC-EDE4-44F4-A15A-A5EA579830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51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048" y="5873144"/>
            <a:ext cx="567428" cy="652251"/>
          </a:xfrm>
        </p:spPr>
        <p:txBody>
          <a:bodyPr/>
          <a:lstStyle>
            <a:lvl1pPr algn="ctr">
              <a:defRPr sz="2400" i="0">
                <a:solidFill>
                  <a:prstClr val="white"/>
                </a:solidFill>
                <a:latin typeface="+mj-lt"/>
              </a:defRPr>
            </a:lvl1pPr>
          </a:lstStyle>
          <a:p>
            <a:pPr>
              <a:defRPr/>
            </a:pPr>
            <a:fld id="{35F597A6-C4B1-4967-8676-7D3F5BD27B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717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26B9-F293-4383-8369-66790D2E64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57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98A84-3DCE-4F2D-A654-83C98BE291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15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167E-AC9F-48DA-B217-08A57B2C12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823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958E-B38C-4D0F-B8F2-A30561AC73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36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6000">
              <a:srgbClr val="99CCFF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47" y="489549"/>
            <a:ext cx="7343979" cy="111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847" y="1599673"/>
            <a:ext cx="7343979" cy="483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6041606"/>
            <a:ext cx="620370" cy="632094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 defTabSz="914239"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8F4CA2-B89B-4D83-B683-1583C38437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39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00736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801472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202207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602943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8641" indent="-318641" algn="l" defTabSz="914179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8641" indent="82096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4759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402575" indent="-1086718" algn="just" defTabSz="914179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charset="0"/>
        <a:buChar char="–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865" indent="345078" algn="l" defTabSz="914179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charset="0"/>
        <a:buChar char="»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>
          <a:xfrm>
            <a:off x="1431698" y="228780"/>
            <a:ext cx="7484765" cy="979659"/>
          </a:xfrm>
        </p:spPr>
        <p:txBody>
          <a:bodyPr/>
          <a:lstStyle/>
          <a:p>
            <a:pPr algn="ctr"/>
            <a:r>
              <a:rPr lang="ru-RU" sz="2800" u="sng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УВАЖАЕМЫЕ </a:t>
            </a:r>
            <a:r>
              <a:rPr lang="ru-RU" sz="2800" u="sng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НАЛОГОПЛАТЕЛЬЩИКИ!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196750"/>
            <a:ext cx="8232895" cy="3888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spcCol="0" rtlCol="0" anchor="ctr"/>
          <a:lstStyle/>
          <a:p>
            <a:pPr indent="394543" algn="ctr" defTabSz="914018" fontAlgn="base">
              <a:spcBef>
                <a:spcPct val="0"/>
              </a:spcBef>
            </a:pPr>
            <a:endParaRPr lang="ru-RU" sz="2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94543" algn="ctr" defTabSz="914018" fontAlgn="base">
              <a:spcBef>
                <a:spcPct val="0"/>
              </a:spcBef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Межрайонная ИФНС России № 1 </a:t>
            </a:r>
          </a:p>
          <a:p>
            <a:pPr indent="394543" algn="ctr" defTabSz="914018" fontAlgn="base">
              <a:spcBef>
                <a:spcPct val="0"/>
              </a:spcBef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Еврейской 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автономной 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области </a:t>
            </a:r>
          </a:p>
          <a:p>
            <a:pPr indent="394543" algn="ctr" defTabSz="914018" fontAlgn="base">
              <a:spcBef>
                <a:spcPct val="0"/>
              </a:spcBef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напоминает о необходимости  представления </a:t>
            </a:r>
          </a:p>
          <a:p>
            <a:pPr indent="394543" algn="ctr" defTabSz="914018" fontAlgn="base">
              <a:spcBef>
                <a:spcPct val="0"/>
              </a:spcBef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декларации о доходах физических лиц </a:t>
            </a:r>
          </a:p>
          <a:p>
            <a:pPr indent="394543" algn="ctr" defTabSz="914018" fontAlgn="base">
              <a:spcBef>
                <a:spcPct val="0"/>
              </a:spcBef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форме 3-НДФЛ за 2019 год </a:t>
            </a:r>
          </a:p>
          <a:p>
            <a:pPr indent="394543" algn="ctr" defTabSz="914018" fontAlgn="base">
              <a:spcBef>
                <a:spcPct val="0"/>
              </a:spcBef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позднее 30 апреля 2020 года</a:t>
            </a: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94543" algn="ctr" defTabSz="914018" fontAlgn="base">
              <a:spcBef>
                <a:spcPct val="0"/>
              </a:spcBef>
            </a:pPr>
            <a:r>
              <a:rPr lang="ru-RU" sz="2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Вами получены в прошедшем году доходы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394543" algn="ctr" defTabSz="914018" fontAlgn="base">
              <a:spcBef>
                <a:spcPct val="0"/>
              </a:spcBef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продажи имущества (квартир, жилых домов, гаражей и автотранспортных средств)</a:t>
            </a: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94543" algn="ctr" defTabSz="914018" fontAlgn="base">
              <a:lnSpc>
                <a:spcPct val="115000"/>
              </a:lnSpc>
              <a:spcBef>
                <a:spcPct val="0"/>
              </a:spcBef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 </a:t>
            </a:r>
          </a:p>
        </p:txBody>
      </p:sp>
      <p:pic>
        <p:nvPicPr>
          <p:cNvPr id="46" name="Рисунок 45"/>
          <p:cNvPicPr/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357" y="25917"/>
            <a:ext cx="1230422" cy="131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34004" y="5538152"/>
            <a:ext cx="6920751" cy="634914"/>
          </a:xfrm>
          <a:prstGeom prst="rect">
            <a:avLst/>
          </a:prstGeom>
        </p:spPr>
        <p:txBody>
          <a:bodyPr wrap="square" lIns="80133" tIns="40067" rIns="80133" bIns="40067">
            <a:spAutoFit/>
          </a:bodyPr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окончанию года в срок не позднее 30 апреля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оплатить суммы начисленных налогов не позднее 15 июля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621669"/>
            <a:ext cx="4728162" cy="3754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7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74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2_Present_FNS2012_A4</vt:lpstr>
      <vt:lpstr>УВАЖАЕМЫЕ НАЛОГОПЛАТЕЛЬЩИКИ!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ИФНС России по г. Биробиджану по ЕАО УВАЖАЕМЫЕ НАЛОГОПЛАТЕЛЬЩИКИ!</dc:title>
  <dc:creator>Полищук Ольга Геннадьевна</dc:creator>
  <cp:lastModifiedBy>Дубова Юлия Витальевна</cp:lastModifiedBy>
  <cp:revision>17</cp:revision>
  <dcterms:created xsi:type="dcterms:W3CDTF">2019-01-30T01:54:42Z</dcterms:created>
  <dcterms:modified xsi:type="dcterms:W3CDTF">2020-01-22T06:57:24Z</dcterms:modified>
</cp:coreProperties>
</file>