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0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0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3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9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6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6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5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7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D9BC-EF19-452D-8A3D-C4B80231A0E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8B99-D123-433B-AAE9-EDD862BA6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Реализация приоритетного проекта «Формирование комфортной городской среды» 2019-2022 годы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Приамурское городское поселение</a:t>
            </a: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4"/>
          <a:stretch/>
        </p:blipFill>
        <p:spPr>
          <a:xfrm>
            <a:off x="0" y="4192438"/>
            <a:ext cx="9144000" cy="2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0"/>
          <a:stretch/>
        </p:blipFill>
        <p:spPr>
          <a:xfrm>
            <a:off x="0" y="4968814"/>
            <a:ext cx="9144000" cy="1889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" y="221966"/>
            <a:ext cx="4299942" cy="4575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492"/>
            <a:ext cx="4464495" cy="44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0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9"/>
          <a:stretch/>
        </p:blipFill>
        <p:spPr>
          <a:xfrm>
            <a:off x="0" y="4770408"/>
            <a:ext cx="9144000" cy="2015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032448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36079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6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32" y="4581127"/>
            <a:ext cx="463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Adobe Hebrew" pitchFamily="18" charset="-79"/>
              </a:rPr>
              <a:t>Спасибо за внимание!!!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667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840173"/>
            <a:ext cx="6034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Благоустройство дворовой территории, пос. Приамурский, ул. Вокзальная, д. 24А</a:t>
            </a:r>
          </a:p>
          <a:p>
            <a:pPr algn="ctr"/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5" b="-1"/>
          <a:stretch/>
        </p:blipFill>
        <p:spPr>
          <a:xfrm>
            <a:off x="0" y="4408097"/>
            <a:ext cx="9144000" cy="24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Минимальный перечень услуг по благоустройству дворовой территории:</a:t>
            </a: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/>
              <a:t>Ремонт дворового проезда;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Освещение дворовой территории;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Установка скамеек;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Установка урн.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5"/>
          <a:stretch/>
        </p:blipFill>
        <p:spPr>
          <a:xfrm>
            <a:off x="0" y="3801238"/>
            <a:ext cx="9144000" cy="30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6"/>
          <a:stretch/>
        </p:blipFill>
        <p:spPr>
          <a:xfrm>
            <a:off x="0" y="2932980"/>
            <a:ext cx="9144000" cy="39250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4374" y="140235"/>
            <a:ext cx="7560839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ПРОЕКТ ДВОРОВОЙ ТЕРРИТОРИИ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865"/>
            <a:ext cx="9144000" cy="60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131790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3"/>
          <a:stretch/>
        </p:blipFill>
        <p:spPr>
          <a:xfrm>
            <a:off x="0" y="4899804"/>
            <a:ext cx="9144000" cy="1958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176464" cy="3312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832" y="47667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/>
              <a:t>Фото до</a:t>
            </a:r>
            <a:endParaRPr lang="ru-RU" sz="4800" b="1" u="sng" dirty="0"/>
          </a:p>
        </p:txBody>
      </p:sp>
    </p:spTree>
    <p:extLst>
      <p:ext uri="{BB962C8B-B14F-4D97-AF65-F5344CB8AC3E}">
        <p14:creationId xmlns:p14="http://schemas.microsoft.com/office/powerpoint/2010/main" val="40029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2"/>
          <a:stretch/>
        </p:blipFill>
        <p:spPr>
          <a:xfrm>
            <a:off x="0" y="4968814"/>
            <a:ext cx="9144000" cy="1889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744416" cy="3708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11" y="1556792"/>
            <a:ext cx="3957996" cy="3744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3183" y="54868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Рабочие моменты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228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1"/>
          <a:stretch/>
        </p:blipFill>
        <p:spPr>
          <a:xfrm>
            <a:off x="0" y="4735902"/>
            <a:ext cx="9144000" cy="2122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392488" cy="4240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3"/>
            <a:ext cx="415592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1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1"/>
          <a:stretch/>
        </p:blipFill>
        <p:spPr>
          <a:xfrm>
            <a:off x="0" y="4701396"/>
            <a:ext cx="9144000" cy="2156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836712"/>
            <a:ext cx="51435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4"/>
          <a:stretch/>
        </p:blipFill>
        <p:spPr>
          <a:xfrm>
            <a:off x="0" y="4941168"/>
            <a:ext cx="9144000" cy="1916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4049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Фото после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986825"/>
            <a:ext cx="4335946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74" y="1016653"/>
            <a:ext cx="4320480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5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Реализация приоритетного проекта «Формирование комфортной городской среды» 2019-2022 годы  Приамурское городское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Милюкова</dc:creator>
  <cp:lastModifiedBy>Милюкова</cp:lastModifiedBy>
  <cp:revision>14</cp:revision>
  <dcterms:created xsi:type="dcterms:W3CDTF">2019-11-15T06:53:51Z</dcterms:created>
  <dcterms:modified xsi:type="dcterms:W3CDTF">2019-11-22T06:13:56Z</dcterms:modified>
</cp:coreProperties>
</file>